
<file path=[Content_Types].xml><?xml version="1.0" encoding="utf-8"?>
<Types xmlns="http://schemas.openxmlformats.org/package/2006/content-types">
  <Default Extension="bin" ContentType="image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26" d="100"/>
          <a:sy n="126" d="100"/>
        </p:scale>
        <p:origin x="12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35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23802-3102-497C-9B95-69A4AD13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0D8CD-4E51-51C0-5090-5460EF577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7D822-ACB1-BD70-1077-2C53B4335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0CF34-03B6-5EFB-9174-C2DF4E039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900000">
            <a:off x="7195124" y="170938"/>
            <a:ext cx="1426235" cy="800100"/>
          </a:xfrm>
          <a:prstGeom prst="rect">
            <a:avLst/>
          </a:prstGeom>
          <a:solidFill>
            <a:srgbClr val="FFFFFF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 rot="900000">
            <a:off x="7095592" y="286495"/>
            <a:ext cx="1544225" cy="673005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FF6B6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BEEP!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71500" y="1387311"/>
            <a:ext cx="4643438" cy="16973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Robots Learn from Mistakes!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 rot="-120000">
            <a:off x="571499" y="3227524"/>
            <a:ext cx="3942236" cy="528638"/>
          </a:xfrm>
          <a:prstGeom prst="rect">
            <a:avLst/>
          </a:prstGeom>
          <a:solidFill>
            <a:srgbClr val="FFE6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 rot="-120000">
            <a:off x="563476" y="3158894"/>
            <a:ext cx="3958281" cy="665897"/>
          </a:xfrm>
          <a:prstGeom prst="rect">
            <a:avLst/>
          </a:prstGeom>
          <a:noFill/>
          <a:ln/>
        </p:spPr>
        <p:txBody>
          <a:bodyPr wrap="square" lIns="212598" tIns="85090" rIns="212598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Robo's Basketball Adventure</a:t>
            </a:r>
            <a:endParaRPr lang="en-US" sz="20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964" y="894067"/>
            <a:ext cx="3214688" cy="3214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4A3D3-A738-EBC6-B481-B1F29280C8C3}"/>
              </a:ext>
            </a:extLst>
          </p:cNvPr>
          <p:cNvSpPr txBox="1"/>
          <p:nvPr/>
        </p:nvSpPr>
        <p:spPr>
          <a:xfrm>
            <a:off x="5773964" y="4241424"/>
            <a:ext cx="29240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Group 1: Binte Zahra And Waseem </a:t>
            </a:r>
          </a:p>
          <a:p>
            <a:r>
              <a:rPr lang="en-US" sz="1400" dirty="0"/>
              <a:t>A04_TeamAI_BinteZahra_ITAI2376</a:t>
            </a:r>
          </a:p>
          <a:p>
            <a:r>
              <a:rPr lang="en-US" sz="1400" dirty="0"/>
              <a:t>Instructor: Sitaram Ayyagari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29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FF6B6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🤖 Meet Robo!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593056"/>
            <a:ext cx="3429000" cy="3429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429125" y="1243013"/>
            <a:ext cx="4143375" cy="1935956"/>
          </a:xfrm>
          <a:prstGeom prst="rect">
            <a:avLst/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714875" y="1512689"/>
            <a:ext cx="35718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🏀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5143500" y="1573411"/>
            <a:ext cx="311994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 wants to throw a ball.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714875" y="2028825"/>
            <a:ext cx="3571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 tries.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4714875" y="2493169"/>
            <a:ext cx="200733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OOPS! He misses!</a:t>
            </a:r>
            <a:endParaRPr lang="en-US" sz="1800" dirty="0"/>
          </a:p>
        </p:txBody>
      </p:sp>
      <p:sp>
        <p:nvSpPr>
          <p:cNvPr id="10" name="Shape 6"/>
          <p:cNvSpPr/>
          <p:nvPr/>
        </p:nvSpPr>
        <p:spPr>
          <a:xfrm>
            <a:off x="4429125" y="3393281"/>
            <a:ext cx="4143375" cy="1978819"/>
          </a:xfrm>
          <a:prstGeom prst="rect">
            <a:avLst/>
          </a:prstGeom>
          <a:solidFill>
            <a:srgbClr val="FFE66D"/>
          </a:solidFill>
          <a:ln w="595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4714875" y="3662958"/>
            <a:ext cx="35718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💡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143500" y="3741539"/>
            <a:ext cx="2348675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does Robo learn?</a:t>
            </a:r>
            <a:endParaRPr lang="en-US" sz="1688" dirty="0"/>
          </a:p>
        </p:txBody>
      </p:sp>
      <p:sp>
        <p:nvSpPr>
          <p:cNvPr id="13" name="Text 9"/>
          <p:cNvSpPr/>
          <p:nvPr/>
        </p:nvSpPr>
        <p:spPr>
          <a:xfrm>
            <a:off x="4714875" y="4201329"/>
            <a:ext cx="369081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dirty="0"/>
              <a:t>He wants to find out what went wrong!</a:t>
            </a:r>
          </a:p>
        </p:txBody>
      </p:sp>
      <p:sp>
        <p:nvSpPr>
          <p:cNvPr id="14" name="Text 10"/>
          <p:cNvSpPr/>
          <p:nvPr/>
        </p:nvSpPr>
        <p:spPr>
          <a:xfrm>
            <a:off x="4714875" y="4622006"/>
            <a:ext cx="70446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That's </a:t>
            </a:r>
            <a:endParaRPr lang="en-US" sz="1688" dirty="0"/>
          </a:p>
        </p:txBody>
      </p:sp>
      <p:sp>
        <p:nvSpPr>
          <p:cNvPr id="15" name="Text 11"/>
          <p:cNvSpPr/>
          <p:nvPr/>
        </p:nvSpPr>
        <p:spPr>
          <a:xfrm>
            <a:off x="5419344" y="4622006"/>
            <a:ext cx="195175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backpropagation!</a:t>
            </a:r>
            <a:endParaRPr lang="en-US" sz="168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964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4ECDC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🧠 Robo's Brain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062367"/>
            <a:ext cx="3929063" cy="2857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29188" y="1246584"/>
            <a:ext cx="26858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 has helpers called 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929188" y="1566602"/>
            <a:ext cx="9672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neurons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5896412" y="1566602"/>
            <a:ext cx="651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4929188" y="1990204"/>
            <a:ext cx="3643313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They work in 3 layers!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4929188" y="2524534"/>
            <a:ext cx="3643313" cy="985838"/>
          </a:xfrm>
          <a:prstGeom prst="rect">
            <a:avLst/>
          </a:prstGeom>
          <a:solidFill>
            <a:srgbClr val="FF6B6B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5143500" y="2703128"/>
            <a:ext cx="46434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👀</a:t>
            </a:r>
            <a:endParaRPr lang="en-US" sz="2925" dirty="0"/>
          </a:p>
        </p:txBody>
      </p:sp>
      <p:sp>
        <p:nvSpPr>
          <p:cNvPr id="11" name="Text 7"/>
          <p:cNvSpPr/>
          <p:nvPr/>
        </p:nvSpPr>
        <p:spPr>
          <a:xfrm>
            <a:off x="5750719" y="2711695"/>
            <a:ext cx="260746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See</a:t>
            </a:r>
            <a:endParaRPr lang="en-US" sz="1575" dirty="0"/>
          </a:p>
        </p:txBody>
      </p:sp>
      <p:sp>
        <p:nvSpPr>
          <p:cNvPr id="12" name="Text 8"/>
          <p:cNvSpPr/>
          <p:nvPr/>
        </p:nvSpPr>
        <p:spPr>
          <a:xfrm>
            <a:off x="5750719" y="3047451"/>
            <a:ext cx="2607469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Looks at the basket</a:t>
            </a:r>
            <a:endParaRPr lang="en-US" sz="1238" dirty="0"/>
          </a:p>
        </p:txBody>
      </p:sp>
      <p:sp>
        <p:nvSpPr>
          <p:cNvPr id="13" name="Shape 9"/>
          <p:cNvSpPr/>
          <p:nvPr/>
        </p:nvSpPr>
        <p:spPr>
          <a:xfrm>
            <a:off x="4929188" y="3567522"/>
            <a:ext cx="3643313" cy="985838"/>
          </a:xfrm>
          <a:prstGeom prst="rect">
            <a:avLst/>
          </a:prstGeom>
          <a:solidFill>
            <a:srgbClr val="4ECDC4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5143500" y="3746116"/>
            <a:ext cx="46434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🤔</a:t>
            </a:r>
            <a:endParaRPr lang="en-US" sz="2925" dirty="0"/>
          </a:p>
        </p:txBody>
      </p:sp>
      <p:sp>
        <p:nvSpPr>
          <p:cNvPr id="15" name="Text 11"/>
          <p:cNvSpPr/>
          <p:nvPr/>
        </p:nvSpPr>
        <p:spPr>
          <a:xfrm>
            <a:off x="5750719" y="3754682"/>
            <a:ext cx="260746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Think</a:t>
            </a:r>
            <a:endParaRPr lang="en-US" sz="1575" dirty="0"/>
          </a:p>
        </p:txBody>
      </p:sp>
      <p:sp>
        <p:nvSpPr>
          <p:cNvPr id="16" name="Text 12"/>
          <p:cNvSpPr/>
          <p:nvPr/>
        </p:nvSpPr>
        <p:spPr>
          <a:xfrm>
            <a:off x="5750719" y="4090439"/>
            <a:ext cx="2607469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Figures it out</a:t>
            </a:r>
            <a:endParaRPr lang="en-US" sz="1238" dirty="0"/>
          </a:p>
        </p:txBody>
      </p:sp>
      <p:sp>
        <p:nvSpPr>
          <p:cNvPr id="17" name="Shape 13"/>
          <p:cNvSpPr/>
          <p:nvPr/>
        </p:nvSpPr>
        <p:spPr>
          <a:xfrm>
            <a:off x="4929188" y="4610509"/>
            <a:ext cx="3643313" cy="985838"/>
          </a:xfrm>
          <a:prstGeom prst="rect">
            <a:avLst/>
          </a:prstGeom>
          <a:solidFill>
            <a:srgbClr val="FFE66D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5143500" y="4789103"/>
            <a:ext cx="46434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💪</a:t>
            </a:r>
            <a:endParaRPr lang="en-US" sz="2925" dirty="0"/>
          </a:p>
        </p:txBody>
      </p:sp>
      <p:sp>
        <p:nvSpPr>
          <p:cNvPr id="19" name="Text 15"/>
          <p:cNvSpPr/>
          <p:nvPr/>
        </p:nvSpPr>
        <p:spPr>
          <a:xfrm>
            <a:off x="5750719" y="4797670"/>
            <a:ext cx="260746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Throw</a:t>
            </a:r>
            <a:endParaRPr lang="en-US" sz="1575" dirty="0"/>
          </a:p>
        </p:txBody>
      </p:sp>
      <p:sp>
        <p:nvSpPr>
          <p:cNvPr id="20" name="Text 16"/>
          <p:cNvSpPr/>
          <p:nvPr/>
        </p:nvSpPr>
        <p:spPr>
          <a:xfrm>
            <a:off x="5750719" y="5133426"/>
            <a:ext cx="2607469" cy="20429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Makes the shot!</a:t>
            </a:r>
            <a:endParaRPr lang="en-US" sz="1238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60002-DC5E-488B-DA87-329A1D2DDAAB}"/>
              </a:ext>
            </a:extLst>
          </p:cNvPr>
          <p:cNvSpPr txBox="1"/>
          <p:nvPr/>
        </p:nvSpPr>
        <p:spPr>
          <a:xfrm>
            <a:off x="5004256" y="3233373"/>
            <a:ext cx="3420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Input Layer: </a:t>
            </a:r>
            <a:r>
              <a:rPr lang="en-US" sz="1100" dirty="0"/>
              <a:t>where information enters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69C484-4A1D-4C9D-0DD2-BC9EEAD99CDE}"/>
              </a:ext>
            </a:extLst>
          </p:cNvPr>
          <p:cNvSpPr txBox="1"/>
          <p:nvPr/>
        </p:nvSpPr>
        <p:spPr>
          <a:xfrm>
            <a:off x="5004256" y="4309609"/>
            <a:ext cx="3929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Hidden Layer: </a:t>
            </a:r>
            <a:r>
              <a:rPr lang="en-US" sz="1100" dirty="0"/>
              <a:t>where thinking and decision-making happen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98735-457A-CCB7-7311-C261A03DDA17}"/>
              </a:ext>
            </a:extLst>
          </p:cNvPr>
          <p:cNvSpPr txBox="1"/>
          <p:nvPr/>
        </p:nvSpPr>
        <p:spPr>
          <a:xfrm>
            <a:off x="5059512" y="5319918"/>
            <a:ext cx="30690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Output Layer: </a:t>
            </a:r>
            <a:r>
              <a:rPr lang="en-US" sz="1100" dirty="0"/>
              <a:t>where the final action happens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38401-47D9-5557-65DA-11D9F9B47DDE}"/>
              </a:ext>
            </a:extLst>
          </p:cNvPr>
          <p:cNvSpPr txBox="1"/>
          <p:nvPr/>
        </p:nvSpPr>
        <p:spPr>
          <a:xfrm>
            <a:off x="77043" y="5130807"/>
            <a:ext cx="4622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Each circle is called a </a:t>
            </a:r>
            <a:r>
              <a:rPr lang="en-US" sz="1600" b="1" dirty="0"/>
              <a:t>neuron</a:t>
            </a:r>
            <a:r>
              <a:rPr lang="en-US" sz="1600" dirty="0"/>
              <a:t>, and the lines between them are </a:t>
            </a:r>
            <a:r>
              <a:rPr lang="en-US" sz="1600" b="1" dirty="0"/>
              <a:t>connections</a:t>
            </a:r>
            <a:r>
              <a:rPr lang="en-US" sz="1600" dirty="0"/>
              <a:t> that pass information forward.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73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21469"/>
            <a:ext cx="80010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FF6B6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✨ Backpropagation Magic!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71500" y="1171575"/>
            <a:ext cx="3857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 missed the shot.</a:t>
            </a:r>
            <a:endParaRPr lang="en-US" sz="1688" dirty="0"/>
          </a:p>
        </p:txBody>
      </p:sp>
      <p:sp>
        <p:nvSpPr>
          <p:cNvPr id="5" name="Text 2"/>
          <p:cNvSpPr/>
          <p:nvPr/>
        </p:nvSpPr>
        <p:spPr>
          <a:xfrm>
            <a:off x="571500" y="1578769"/>
            <a:ext cx="3857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8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Now what?</a:t>
            </a:r>
            <a:endParaRPr lang="en-US" sz="1688" dirty="0"/>
          </a:p>
        </p:txBody>
      </p:sp>
      <p:sp>
        <p:nvSpPr>
          <p:cNvPr id="6" name="Shape 3"/>
          <p:cNvSpPr/>
          <p:nvPr/>
        </p:nvSpPr>
        <p:spPr>
          <a:xfrm>
            <a:off x="571500" y="2057400"/>
            <a:ext cx="3857625" cy="642938"/>
          </a:xfrm>
          <a:prstGeom prst="rect">
            <a:avLst/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50094" y="2200275"/>
            <a:ext cx="357188" cy="357188"/>
          </a:xfrm>
          <a:prstGeom prst="ellipse">
            <a:avLst/>
          </a:prstGeom>
          <a:solidFill>
            <a:srgbClr val="FFE6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50094" y="2200275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75" dirty="0"/>
          </a:p>
        </p:txBody>
      </p:sp>
      <p:sp>
        <p:nvSpPr>
          <p:cNvPr id="9" name="Text 6"/>
          <p:cNvSpPr/>
          <p:nvPr/>
        </p:nvSpPr>
        <p:spPr>
          <a:xfrm>
            <a:off x="1214438" y="2258848"/>
            <a:ext cx="143659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Find the mistake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571500" y="2807494"/>
            <a:ext cx="3857625" cy="642938"/>
          </a:xfrm>
          <a:prstGeom prst="rect">
            <a:avLst/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50094" y="2950369"/>
            <a:ext cx="357188" cy="357188"/>
          </a:xfrm>
          <a:prstGeom prst="ellipse">
            <a:avLst/>
          </a:prstGeom>
          <a:solidFill>
            <a:srgbClr val="FFE6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50094" y="2950369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75" dirty="0"/>
          </a:p>
        </p:txBody>
      </p:sp>
      <p:sp>
        <p:nvSpPr>
          <p:cNvPr id="13" name="Text 10"/>
          <p:cNvSpPr/>
          <p:nvPr/>
        </p:nvSpPr>
        <p:spPr>
          <a:xfrm>
            <a:off x="1214438" y="3008942"/>
            <a:ext cx="1783426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Send error backward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571500" y="3557588"/>
            <a:ext cx="3857625" cy="642938"/>
          </a:xfrm>
          <a:prstGeom prst="rect">
            <a:avLst/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50094" y="3700463"/>
            <a:ext cx="357188" cy="357188"/>
          </a:xfrm>
          <a:prstGeom prst="ellipse">
            <a:avLst/>
          </a:prstGeom>
          <a:solidFill>
            <a:srgbClr val="FFE6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50094" y="3700463"/>
            <a:ext cx="357188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575" dirty="0"/>
          </a:p>
        </p:txBody>
      </p:sp>
      <p:sp>
        <p:nvSpPr>
          <p:cNvPr id="17" name="Text 14"/>
          <p:cNvSpPr/>
          <p:nvPr/>
        </p:nvSpPr>
        <p:spPr>
          <a:xfrm>
            <a:off x="1214438" y="3759036"/>
            <a:ext cx="1691199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neuron learns!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571500" y="4343400"/>
            <a:ext cx="3857625" cy="908652"/>
          </a:xfrm>
          <a:prstGeom prst="rect">
            <a:avLst/>
          </a:prstGeom>
          <a:solidFill>
            <a:srgbClr val="FFE66D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50094" y="4486275"/>
            <a:ext cx="3500438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🎓 Like a teacher helping students!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50094" y="4797726"/>
            <a:ext cx="3500438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"You threw too soft!"</a:t>
            </a:r>
            <a:endParaRPr lang="en-US" sz="135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83" y="621506"/>
            <a:ext cx="3714750" cy="2714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991C35-1400-3D9A-368B-4BA3928E8B5D}"/>
              </a:ext>
            </a:extLst>
          </p:cNvPr>
          <p:cNvSpPr txBox="1"/>
          <p:nvPr/>
        </p:nvSpPr>
        <p:spPr>
          <a:xfrm>
            <a:off x="4700076" y="3301662"/>
            <a:ext cx="46225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trying → failing → learning → adjusting → succeeding.</a:t>
            </a:r>
            <a:r>
              <a:rPr lang="en-US" sz="1400" dirty="0"/>
              <a:t> </a:t>
            </a:r>
          </a:p>
          <a:p>
            <a:r>
              <a:rPr lang="en-US" sz="1400" dirty="0"/>
              <a:t>This mirrors how backpropagation actually works (forward pass, error, backward pass, weight update)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648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150" b="1" dirty="0">
                <a:solidFill>
                  <a:srgbClr val="4ECDC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🎛️ Adjusting Weights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71500" y="1246584"/>
            <a:ext cx="109980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are 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671303" y="1246584"/>
            <a:ext cx="94710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weights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618408" y="1246584"/>
            <a:ext cx="10905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71500" y="1670186"/>
            <a:ext cx="4143375" cy="1167278"/>
          </a:xfrm>
          <a:prstGeom prst="rect">
            <a:avLst/>
          </a:prstGeom>
          <a:solidFill>
            <a:srgbClr val="4ECDC4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21531" y="1884499"/>
            <a:ext cx="3643313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🎚️ They're like volume knobs!</a:t>
            </a:r>
            <a:endParaRPr lang="en-US" sz="1575" dirty="0"/>
          </a:p>
        </p:txBody>
      </p:sp>
      <p:sp>
        <p:nvSpPr>
          <p:cNvPr id="9" name="Text 6"/>
          <p:cNvSpPr/>
          <p:nvPr/>
        </p:nvSpPr>
        <p:spPr>
          <a:xfrm>
            <a:off x="821531" y="2271685"/>
            <a:ext cx="3643313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Turn them up or down.</a:t>
            </a:r>
            <a:endParaRPr lang="en-US" sz="1575" dirty="0"/>
          </a:p>
        </p:txBody>
      </p:sp>
      <p:sp>
        <p:nvSpPr>
          <p:cNvPr id="10" name="Text 7"/>
          <p:cNvSpPr/>
          <p:nvPr/>
        </p:nvSpPr>
        <p:spPr>
          <a:xfrm>
            <a:off x="571500" y="2944620"/>
            <a:ext cx="4143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⬇️</a:t>
            </a:r>
            <a:endParaRPr lang="en-US" sz="2025" dirty="0"/>
          </a:p>
        </p:txBody>
      </p:sp>
      <p:sp>
        <p:nvSpPr>
          <p:cNvPr id="11" name="Text 8"/>
          <p:cNvSpPr/>
          <p:nvPr/>
        </p:nvSpPr>
        <p:spPr>
          <a:xfrm>
            <a:off x="571500" y="3473258"/>
            <a:ext cx="4143375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 turns the knobs.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71500" y="3900432"/>
            <a:ext cx="4143375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 tries again.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571500" y="4327606"/>
            <a:ext cx="4143375" cy="708654"/>
          </a:xfrm>
          <a:prstGeom prst="rect">
            <a:avLst/>
          </a:prstGeom>
          <a:solidFill>
            <a:srgbClr val="FFE66D"/>
          </a:solidFill>
          <a:ln w="496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85813" y="4506199"/>
            <a:ext cx="3714750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✨ Gets closer each time!</a:t>
            </a:r>
            <a:endParaRPr lang="en-US" sz="1575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976" y="908055"/>
            <a:ext cx="2691540" cy="2691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89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🏆 Robo Did It!</a:t>
            </a:r>
            <a:endParaRPr lang="en-US" sz="337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65927"/>
            <a:ext cx="3214688" cy="32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43375" y="1214438"/>
            <a:ext cx="4429125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Robo practiced.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143375" y="1641611"/>
            <a:ext cx="4429125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 learned from mistakes.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4143375" y="2072357"/>
            <a:ext cx="256443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Now he's a champion!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4143375" y="2567397"/>
            <a:ext cx="4429125" cy="1328738"/>
          </a:xfrm>
          <a:prstGeom prst="rect">
            <a:avLst/>
          </a:prstGeom>
          <a:solidFill>
            <a:srgbClr val="FFFFFF"/>
          </a:solidFill>
          <a:ln w="595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393406" y="2781709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6B6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📖 What is Backpropagation?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4393406" y="3124609"/>
            <a:ext cx="392906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Sending errors backward so AI can fix mistakes and get smarter!</a:t>
            </a:r>
            <a:endParaRPr lang="en-US" sz="1238" dirty="0"/>
          </a:p>
        </p:txBody>
      </p:sp>
      <p:sp>
        <p:nvSpPr>
          <p:cNvPr id="11" name="Shape 7"/>
          <p:cNvSpPr/>
          <p:nvPr/>
        </p:nvSpPr>
        <p:spPr>
          <a:xfrm>
            <a:off x="4143375" y="3953284"/>
            <a:ext cx="4429125" cy="1893094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4357688" y="4131878"/>
            <a:ext cx="400050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6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🚀 Used in:</a:t>
            </a:r>
            <a:endParaRPr lang="en-US" sz="1463" dirty="0"/>
          </a:p>
        </p:txBody>
      </p:sp>
      <p:sp>
        <p:nvSpPr>
          <p:cNvPr id="13" name="Text 9"/>
          <p:cNvSpPr/>
          <p:nvPr/>
        </p:nvSpPr>
        <p:spPr>
          <a:xfrm>
            <a:off x="4357688" y="4496209"/>
            <a:ext cx="40005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⭐ Face recognition</a:t>
            </a:r>
            <a:endParaRPr lang="en-US" sz="1238" dirty="0"/>
          </a:p>
        </p:txBody>
      </p:sp>
      <p:sp>
        <p:nvSpPr>
          <p:cNvPr id="14" name="Text 10"/>
          <p:cNvSpPr/>
          <p:nvPr/>
        </p:nvSpPr>
        <p:spPr>
          <a:xfrm>
            <a:off x="4357688" y="4789103"/>
            <a:ext cx="40005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⭐ Self-driving cars</a:t>
            </a:r>
            <a:endParaRPr lang="en-US" sz="1238" dirty="0"/>
          </a:p>
        </p:txBody>
      </p:sp>
      <p:sp>
        <p:nvSpPr>
          <p:cNvPr id="15" name="Text 11"/>
          <p:cNvSpPr/>
          <p:nvPr/>
        </p:nvSpPr>
        <p:spPr>
          <a:xfrm>
            <a:off x="4357688" y="5081997"/>
            <a:ext cx="40005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⭐ Voice assistants</a:t>
            </a:r>
            <a:endParaRPr lang="en-US" sz="1238" dirty="0"/>
          </a:p>
        </p:txBody>
      </p:sp>
      <p:sp>
        <p:nvSpPr>
          <p:cNvPr id="16" name="Text 12"/>
          <p:cNvSpPr/>
          <p:nvPr/>
        </p:nvSpPr>
        <p:spPr>
          <a:xfrm>
            <a:off x="4357688" y="5374891"/>
            <a:ext cx="400050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⭐ Video recommendations</a:t>
            </a:r>
            <a:endParaRPr lang="en-US" sz="123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AC6B-F89E-06F4-2977-93797D688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8E467D-7A08-7651-A12E-95EAE5DE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40E103CB-A9F8-01B5-5566-3085B8E224D4}"/>
              </a:ext>
            </a:extLst>
          </p:cNvPr>
          <p:cNvSpPr/>
          <p:nvPr/>
        </p:nvSpPr>
        <p:spPr>
          <a:xfrm>
            <a:off x="3476361" y="2046341"/>
            <a:ext cx="4643438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40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D22C371-0F45-6F33-50C7-540BD59A1948}"/>
              </a:ext>
            </a:extLst>
          </p:cNvPr>
          <p:cNvSpPr/>
          <p:nvPr/>
        </p:nvSpPr>
        <p:spPr>
          <a:xfrm>
            <a:off x="6765821" y="3432553"/>
            <a:ext cx="1809470" cy="528638"/>
          </a:xfrm>
          <a:prstGeom prst="rect">
            <a:avLst/>
          </a:prstGeom>
          <a:solidFill>
            <a:srgbClr val="FFE66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29FDDE9-4AA5-D658-575C-A605AA4E5D7B}"/>
              </a:ext>
            </a:extLst>
          </p:cNvPr>
          <p:cNvSpPr/>
          <p:nvPr/>
        </p:nvSpPr>
        <p:spPr>
          <a:xfrm>
            <a:off x="6818424" y="3455139"/>
            <a:ext cx="1810081" cy="483466"/>
          </a:xfrm>
          <a:prstGeom prst="rect">
            <a:avLst/>
          </a:prstGeom>
          <a:noFill/>
          <a:ln/>
        </p:spPr>
        <p:txBody>
          <a:bodyPr wrap="square" lIns="212598" tIns="85090" rIns="212598" bIns="85090" rtlCol="0" anchor="ctr">
            <a:spAutoFit/>
          </a:bodyPr>
          <a:lstStyle/>
          <a:p>
            <a:pPr marL="0" indent="0">
              <a:buNone/>
            </a:pPr>
            <a:r>
              <a:rPr lang="en-US" sz="2025" dirty="0"/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FFF4A-4FB3-C7CB-5476-E51BF843BDE2}"/>
              </a:ext>
            </a:extLst>
          </p:cNvPr>
          <p:cNvSpPr txBox="1"/>
          <p:nvPr/>
        </p:nvSpPr>
        <p:spPr>
          <a:xfrm>
            <a:off x="390259" y="389568"/>
            <a:ext cx="2687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Citations!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89CB4-DA18-79AE-5C40-A4D82C384BA3}"/>
              </a:ext>
            </a:extLst>
          </p:cNvPr>
          <p:cNvSpPr txBox="1"/>
          <p:nvPr/>
        </p:nvSpPr>
        <p:spPr>
          <a:xfrm>
            <a:off x="369423" y="707589"/>
            <a:ext cx="3655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3Blue1Brown –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Backpropagation?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Andrew Ng –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 Learning Specialization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Simplilearn –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Backpropagation Explained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17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328</Words>
  <Application>Microsoft Office PowerPoint</Application>
  <PresentationFormat>On-screen Show (16:9)</PresentationFormat>
  <Paragraphs>81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binte Zahra</cp:lastModifiedBy>
  <cp:revision>2</cp:revision>
  <dcterms:created xsi:type="dcterms:W3CDTF">2025-10-12T18:46:17Z</dcterms:created>
  <dcterms:modified xsi:type="dcterms:W3CDTF">2025-10-13T00:57:16Z</dcterms:modified>
</cp:coreProperties>
</file>